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4" autoAdjust="0"/>
    <p:restoredTop sz="79157" autoAdjust="0"/>
  </p:normalViewPr>
  <p:slideViewPr>
    <p:cSldViewPr snapToGrid="0">
      <p:cViewPr varScale="1">
        <p:scale>
          <a:sx n="90" d="100"/>
          <a:sy n="90" d="100"/>
        </p:scale>
        <p:origin x="128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65437-55FB-4F61-B70D-9CA44B5B384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90C6-4279-4CFD-AECF-87838A7B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5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技術の発達とともに、戦争はより酷くなってしまった。</a:t>
            </a:r>
            <a:endParaRPr kumimoji="1" lang="en-US" altLang="ja-JP" dirty="0"/>
          </a:p>
          <a:p>
            <a:r>
              <a:rPr kumimoji="1" lang="ja-JP" altLang="en-US" dirty="0"/>
              <a:t>主語は「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wars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」。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With the development of technology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は動詞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have become 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にかかる副詞句。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Deadly</a:t>
            </a:r>
            <a:r>
              <a:rPr kumimoji="1" lang="ja-JP" altLang="en-US" sz="1200" dirty="0" err="1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には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形容詞と副詞があるが、ここでは副詞。副詞の意味には「恐ろしく、ひどく、全く、悪く」があるが、ここではひどくを選んだ方がしっくりくる。</a:t>
            </a:r>
            <a:endParaRPr kumimoji="1" lang="en-US" altLang="ja-JP" sz="1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kumimoji="1" lang="en-US" altLang="ja-JP" dirty="0"/>
              <a:t>become</a:t>
            </a:r>
            <a:r>
              <a:rPr kumimoji="1" lang="ja-JP" altLang="en-US" dirty="0"/>
              <a:t>－</a:t>
            </a:r>
            <a:r>
              <a:rPr kumimoji="1" lang="en-US" altLang="ja-JP" dirty="0"/>
              <a:t>became</a:t>
            </a:r>
            <a:r>
              <a:rPr kumimoji="1" lang="ja-JP" altLang="en-US" dirty="0"/>
              <a:t>－</a:t>
            </a:r>
            <a:r>
              <a:rPr kumimoji="1" lang="en-US" altLang="ja-JP" dirty="0"/>
              <a:t>become</a:t>
            </a:r>
            <a:r>
              <a:rPr kumimoji="1" lang="ja-JP" altLang="en-US" dirty="0"/>
              <a:t>「～になる」は現在形</a:t>
            </a:r>
            <a:r>
              <a:rPr kumimoji="1" lang="ja-JP" altLang="en-US" dirty="0" err="1"/>
              <a:t>ー</a:t>
            </a:r>
            <a:r>
              <a:rPr kumimoji="1" lang="ja-JP" altLang="en-US" dirty="0"/>
              <a:t>過去形</a:t>
            </a:r>
            <a:r>
              <a:rPr kumimoji="1" lang="ja-JP" altLang="en-US" dirty="0" err="1"/>
              <a:t>ー</a:t>
            </a:r>
            <a:r>
              <a:rPr kumimoji="1" lang="ja-JP" altLang="en-US" dirty="0"/>
              <a:t>過去分詞形できちんと覚えておくこと。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316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それは、私が大変得意としているものではない。</a:t>
            </a:r>
            <a:endParaRPr kumimoji="1" lang="en-US" altLang="ja-JP" dirty="0"/>
          </a:p>
          <a:p>
            <a:r>
              <a:rPr kumimoji="1" lang="en-US" altLang="ja-JP" dirty="0"/>
              <a:t>it</a:t>
            </a:r>
            <a:r>
              <a:rPr kumimoji="1" lang="ja-JP" altLang="en-US" dirty="0"/>
              <a:t>は「それは」という代名詞。</a:t>
            </a:r>
            <a:endParaRPr kumimoji="1" lang="en-US" altLang="ja-JP" dirty="0"/>
          </a:p>
          <a:p>
            <a:r>
              <a:rPr kumimoji="1" lang="en-US" altLang="ja-JP" dirty="0"/>
              <a:t>I am very good at</a:t>
            </a:r>
            <a:r>
              <a:rPr kumimoji="1" lang="ja-JP" altLang="en-US" dirty="0"/>
              <a:t>　は</a:t>
            </a:r>
            <a:r>
              <a:rPr kumimoji="1" lang="en-US" altLang="ja-JP" dirty="0"/>
              <a:t>at</a:t>
            </a:r>
            <a:r>
              <a:rPr kumimoji="1" lang="ja-JP" altLang="en-US" dirty="0"/>
              <a:t>の目的語がなく「何が得意なのか」が不明。そこで</a:t>
            </a:r>
            <a:r>
              <a:rPr kumimoji="1" lang="en-US" altLang="ja-JP" dirty="0"/>
              <a:t>something</a:t>
            </a:r>
            <a:r>
              <a:rPr kumimoji="1" lang="ja-JP" altLang="en-US" dirty="0"/>
              <a:t>の後ろに関係代名詞の</a:t>
            </a:r>
            <a:r>
              <a:rPr kumimoji="1" lang="en-US" altLang="ja-JP" dirty="0"/>
              <a:t>that(</a:t>
            </a:r>
            <a:r>
              <a:rPr kumimoji="1" lang="ja-JP" altLang="en-US" dirty="0"/>
              <a:t>または</a:t>
            </a:r>
            <a:r>
              <a:rPr kumimoji="1" lang="en-US" altLang="ja-JP" dirty="0"/>
              <a:t>which)</a:t>
            </a:r>
            <a:r>
              <a:rPr kumimoji="1" lang="ja-JP" altLang="en-US" dirty="0"/>
              <a:t>が省略されていると考え、</a:t>
            </a:r>
            <a:r>
              <a:rPr kumimoji="1" lang="en-US" altLang="ja-JP" dirty="0"/>
              <a:t>something</a:t>
            </a:r>
            <a:r>
              <a:rPr kumimoji="1" lang="ja-JP" altLang="en-US" dirty="0"/>
              <a:t>を</a:t>
            </a:r>
            <a:r>
              <a:rPr kumimoji="1" lang="en-US" altLang="ja-JP" dirty="0"/>
              <a:t>at</a:t>
            </a:r>
            <a:r>
              <a:rPr kumimoji="1" lang="ja-JP" altLang="en-US"/>
              <a:t>の目的語にして上の訳となる。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コンピュータが広まるにつれて、人々はかつてより考えなくなっている。</a:t>
            </a:r>
            <a:endParaRPr kumimoji="1" lang="en-US" altLang="ja-JP" dirty="0"/>
          </a:p>
          <a:p>
            <a:r>
              <a:rPr kumimoji="1" lang="ja-JP" altLang="en-US" dirty="0"/>
              <a:t>主語は「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people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」、動詞は「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do not think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」。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They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people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を指し、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used to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の後ろには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think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が省略されている。</a:t>
            </a:r>
            <a:endParaRPr kumimoji="1" lang="en-US" altLang="ja-JP" sz="1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With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は独立分詞構文。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With A + B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で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が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して～」「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が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しながら～」と言う訳になる。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が省略されて形容詞だけになる場合もあり、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この文でも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With computers common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と書かれる場合もあり得る。（</a:t>
            </a:r>
            <a:r>
              <a:rPr kumimoji="1" lang="en-US" altLang="ja-JP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become=be</a:t>
            </a:r>
            <a:r>
              <a:rPr kumimoji="1" lang="ja-JP" altLang="en-US" sz="1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なので）</a:t>
            </a:r>
            <a:endParaRPr kumimoji="1" lang="en-US" altLang="ja-JP" sz="1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much as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は「～と同じ程度に」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27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あらゆる言葉は正しい意味を持つ、と広く信じられている。</a:t>
            </a:r>
            <a:endParaRPr kumimoji="1" lang="en-US" altLang="ja-JP" dirty="0"/>
          </a:p>
          <a:p>
            <a:r>
              <a:rPr kumimoji="1" lang="en-US" altLang="ja-JP" dirty="0"/>
              <a:t>It</a:t>
            </a:r>
            <a:r>
              <a:rPr kumimoji="1" lang="ja-JP" altLang="en-US" dirty="0"/>
              <a:t>は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以下を示す形式主語。「</a:t>
            </a:r>
            <a:r>
              <a:rPr kumimoji="1" lang="en-US" altLang="ja-JP" dirty="0"/>
              <a:t>(that</a:t>
            </a:r>
            <a:r>
              <a:rPr kumimoji="1" lang="ja-JP" altLang="en-US" dirty="0"/>
              <a:t>以下と言うことが）広く信じられている」という訳となる。</a:t>
            </a:r>
            <a:endParaRPr kumimoji="1" lang="en-US" altLang="ja-JP" dirty="0"/>
          </a:p>
          <a:p>
            <a:r>
              <a:rPr kumimoji="1" lang="en-US" altLang="ja-JP" dirty="0"/>
              <a:t>Every</a:t>
            </a:r>
            <a:r>
              <a:rPr kumimoji="1" lang="ja-JP" altLang="en-US" dirty="0"/>
              <a:t>はあらゆる</a:t>
            </a:r>
            <a:r>
              <a:rPr kumimoji="1" lang="ja-JP" altLang="en-US" dirty="0" err="1"/>
              <a:t>と</a:t>
            </a:r>
            <a:r>
              <a:rPr kumimoji="1" lang="ja-JP" altLang="en-US" dirty="0"/>
              <a:t>言う意味から複数形に思えるが、基本的に単数形の名詞が来る。</a:t>
            </a:r>
            <a:r>
              <a:rPr kumimoji="1" lang="en-US" altLang="ja-JP" dirty="0"/>
              <a:t> </a:t>
            </a:r>
            <a:r>
              <a:rPr kumimoji="1" lang="ja-JP" altLang="en-US" dirty="0"/>
              <a:t>「</a:t>
            </a:r>
            <a:r>
              <a:rPr kumimoji="1" lang="en-US" altLang="ja-JP" dirty="0"/>
              <a:t>every 15 minutes</a:t>
            </a:r>
            <a:r>
              <a:rPr kumimoji="1" lang="ja-JP" altLang="en-US" dirty="0"/>
              <a:t>」「</a:t>
            </a:r>
            <a:r>
              <a:rPr kumimoji="1" lang="en-US" altLang="ja-JP" dirty="0"/>
              <a:t>every two weeks</a:t>
            </a:r>
            <a:r>
              <a:rPr kumimoji="1" lang="ja-JP" altLang="en-US" dirty="0"/>
              <a:t>」など、</a:t>
            </a:r>
            <a:r>
              <a:rPr kumimoji="1" lang="en-US" altLang="ja-JP" dirty="0"/>
              <a:t>15</a:t>
            </a:r>
            <a:r>
              <a:rPr kumimoji="1" lang="ja-JP" altLang="en-US" dirty="0"/>
              <a:t>分毎のように一定間隔で起きる事を表現する場合は複数形。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74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自分自身のやり方で人生を送ることはよいことだ。</a:t>
            </a:r>
            <a:endParaRPr kumimoji="1" lang="en-US" altLang="ja-JP" dirty="0"/>
          </a:p>
          <a:p>
            <a:r>
              <a:rPr kumimoji="1" lang="ja-JP" altLang="en-US" dirty="0"/>
              <a:t>結果オーライなどとよく使う。</a:t>
            </a:r>
            <a:r>
              <a:rPr kumimoji="1" lang="en-US" altLang="ja-JP" dirty="0"/>
              <a:t>All(</a:t>
            </a:r>
            <a:r>
              <a:rPr kumimoji="1" lang="ja-JP" altLang="en-US" dirty="0"/>
              <a:t>全て）</a:t>
            </a:r>
            <a:r>
              <a:rPr kumimoji="1" lang="en-US" altLang="ja-JP" dirty="0"/>
              <a:t>right</a:t>
            </a:r>
            <a:r>
              <a:rPr kumimoji="1" lang="ja-JP" altLang="en-US" dirty="0"/>
              <a:t>（正しい）から「問題ない」「申し分ない」「よいことだ」などの日本語となる。</a:t>
            </a:r>
            <a:endParaRPr kumimoji="1" lang="en-US" altLang="ja-JP" dirty="0"/>
          </a:p>
          <a:p>
            <a:r>
              <a:rPr kumimoji="1" lang="en-US" altLang="ja-JP" dirty="0"/>
              <a:t>It </a:t>
            </a:r>
            <a:r>
              <a:rPr kumimoji="1" lang="ja-JP" altLang="en-US" dirty="0"/>
              <a:t>～ </a:t>
            </a:r>
            <a:r>
              <a:rPr kumimoji="1" lang="en-US" altLang="ja-JP" dirty="0"/>
              <a:t>for A to B</a:t>
            </a:r>
            <a:r>
              <a:rPr kumimoji="1" lang="ja-JP" altLang="en-US" dirty="0"/>
              <a:t>の構文より「</a:t>
            </a:r>
            <a:r>
              <a:rPr kumimoji="1" lang="en-US" altLang="ja-JP" dirty="0"/>
              <a:t>A</a:t>
            </a:r>
            <a:r>
              <a:rPr kumimoji="1" lang="ja-JP" altLang="en-US" dirty="0"/>
              <a:t>が</a:t>
            </a:r>
            <a:r>
              <a:rPr kumimoji="1" lang="en-US" altLang="ja-JP" dirty="0"/>
              <a:t>B</a:t>
            </a:r>
            <a:r>
              <a:rPr kumimoji="1" lang="ja-JP" altLang="en-US"/>
              <a:t>することは～だ」という訳になる。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82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病人であることは、どういう感じだろうか？</a:t>
            </a:r>
            <a:endParaRPr kumimoji="1" lang="en-US" altLang="ja-JP" dirty="0"/>
          </a:p>
          <a:p>
            <a:r>
              <a:rPr kumimoji="1" lang="en-US" altLang="ja-JP" dirty="0"/>
              <a:t>It</a:t>
            </a:r>
            <a:r>
              <a:rPr kumimoji="1" lang="ja-JP" altLang="en-US" dirty="0"/>
              <a:t>は形式主語。</a:t>
            </a:r>
            <a:r>
              <a:rPr kumimoji="1" lang="en-US" altLang="ja-JP" dirty="0"/>
              <a:t>It  feels like </a:t>
            </a:r>
            <a:r>
              <a:rPr kumimoji="1" lang="ja-JP" altLang="en-US" dirty="0"/>
              <a:t>～ </a:t>
            </a:r>
            <a:r>
              <a:rPr kumimoji="1" lang="en-US" altLang="ja-JP" dirty="0"/>
              <a:t>to be a patient.</a:t>
            </a:r>
            <a:r>
              <a:rPr kumimoji="1" lang="ja-JP" altLang="en-US" dirty="0"/>
              <a:t>「病人であることは～な感じだ」となる。～の部分を問うために</a:t>
            </a:r>
            <a:r>
              <a:rPr kumimoji="1" lang="en-US" altLang="ja-JP" dirty="0"/>
              <a:t>what</a:t>
            </a:r>
            <a:r>
              <a:rPr kumimoji="1" lang="ja-JP" altLang="en-US" dirty="0" err="1"/>
              <a:t>がつ</a:t>
            </a:r>
            <a:r>
              <a:rPr kumimoji="1" lang="ja-JP" altLang="en-US" dirty="0"/>
              <a:t>いて疑問文になっている。よって、本当の主語、つまり</a:t>
            </a:r>
            <a:r>
              <a:rPr kumimoji="1" lang="en-US" altLang="ja-JP" dirty="0"/>
              <a:t>it</a:t>
            </a:r>
            <a:r>
              <a:rPr kumimoji="1" lang="ja-JP" altLang="en-US" dirty="0"/>
              <a:t>は</a:t>
            </a:r>
            <a:r>
              <a:rPr kumimoji="1" lang="en-US" altLang="ja-JP" dirty="0"/>
              <a:t>to</a:t>
            </a:r>
            <a:r>
              <a:rPr kumimoji="1" lang="ja-JP" altLang="en-US" dirty="0"/>
              <a:t>以下の「病人であること」。</a:t>
            </a:r>
            <a:r>
              <a:rPr kumimoji="1" lang="en-US" altLang="ja-JP" dirty="0"/>
              <a:t>Feel like </a:t>
            </a:r>
            <a:r>
              <a:rPr kumimoji="1" lang="ja-JP" altLang="en-US" dirty="0"/>
              <a:t>～は「～な気がする」という意味。</a:t>
            </a:r>
            <a:r>
              <a:rPr kumimoji="1" lang="en-US" altLang="ja-JP" dirty="0"/>
              <a:t>Like</a:t>
            </a:r>
            <a:r>
              <a:rPr kumimoji="1" lang="ja-JP" altLang="en-US" dirty="0"/>
              <a:t>は動詞「好き」でなく「～のような、～に似ている」という形容詞の意味。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698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学校は、我々の家から遠くないが、そこへ着くには長い時間がかかる。</a:t>
            </a:r>
            <a:endParaRPr kumimoji="1" lang="en-US" altLang="ja-JP" dirty="0"/>
          </a:p>
          <a:p>
            <a:r>
              <a:rPr kumimoji="1" lang="ja-JP" altLang="en-US" dirty="0" err="1"/>
              <a:t>，</a:t>
            </a:r>
            <a:r>
              <a:rPr kumimoji="1" lang="ja-JP" altLang="en-US" dirty="0"/>
              <a:t>（カンマ）の前と後に一つずつ主語、動詞があり、二つの文から成り立っている。</a:t>
            </a:r>
            <a:r>
              <a:rPr kumimoji="1" lang="en-US" altLang="ja-JP" dirty="0"/>
              <a:t>But</a:t>
            </a:r>
            <a:r>
              <a:rPr kumimoji="1" lang="ja-JP" altLang="en-US" dirty="0"/>
              <a:t>は二つの文をつなぐ接続詞。</a:t>
            </a:r>
            <a:r>
              <a:rPr kumimoji="1" lang="en-US" altLang="ja-JP" dirty="0"/>
              <a:t>But</a:t>
            </a:r>
            <a:r>
              <a:rPr kumimoji="1" lang="ja-JP" altLang="en-US" dirty="0"/>
              <a:t>も</a:t>
            </a:r>
            <a:r>
              <a:rPr kumimoji="1" lang="en-US" altLang="ja-JP" dirty="0"/>
              <a:t>and</a:t>
            </a:r>
            <a:r>
              <a:rPr kumimoji="1" lang="ja-JP" altLang="en-US" dirty="0"/>
              <a:t>と同様、文と文、</a:t>
            </a:r>
            <a:r>
              <a:rPr kumimoji="1" lang="ja-JP" altLang="en-US" dirty="0" err="1"/>
              <a:t>単語と単語と</a:t>
            </a:r>
            <a:r>
              <a:rPr kumimoji="1" lang="ja-JP" altLang="en-US" dirty="0"/>
              <a:t>いうように文法的に同等のものを結びつける働きがある。</a:t>
            </a:r>
            <a:endParaRPr kumimoji="1" lang="en-US" altLang="ja-JP" dirty="0"/>
          </a:p>
          <a:p>
            <a:r>
              <a:rPr kumimoji="1" lang="en-US" altLang="ja-JP" dirty="0"/>
              <a:t>It</a:t>
            </a:r>
            <a:r>
              <a:rPr kumimoji="1" lang="ja-JP" altLang="en-US" dirty="0"/>
              <a:t>は後の</a:t>
            </a:r>
            <a:r>
              <a:rPr kumimoji="1" lang="en-US" altLang="ja-JP" dirty="0"/>
              <a:t>to</a:t>
            </a:r>
            <a:r>
              <a:rPr kumimoji="1" lang="ja-JP" altLang="en-US" dirty="0"/>
              <a:t>～を示す形式主語。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134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貧乏な人こそ、最も</a:t>
            </a:r>
            <a:r>
              <a:rPr kumimoji="1" lang="ja-JP" altLang="en-US" dirty="0" err="1"/>
              <a:t>若く死んだ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r>
              <a:rPr kumimoji="1" lang="ja-JP" altLang="en-US" dirty="0"/>
              <a:t>強調構文の</a:t>
            </a:r>
            <a:r>
              <a:rPr kumimoji="1" lang="en-US" altLang="ja-JP" dirty="0"/>
              <a:t>it</a:t>
            </a:r>
            <a:r>
              <a:rPr kumimoji="1" lang="ja-JP" altLang="en-US" dirty="0" err="1"/>
              <a:t>。</a:t>
            </a:r>
            <a:r>
              <a:rPr kumimoji="1" lang="ja-JP" altLang="en-US" dirty="0"/>
              <a:t>元の文は</a:t>
            </a:r>
            <a:r>
              <a:rPr kumimoji="1" lang="en-US" altLang="ja-JP" dirty="0"/>
              <a:t>The poor died youngest.</a:t>
            </a:r>
            <a:r>
              <a:rPr kumimoji="1" lang="ja-JP" altLang="en-US" dirty="0"/>
              <a:t>強調したいので「～こそ」という訳にした。</a:t>
            </a:r>
            <a:endParaRPr kumimoji="1" lang="en-US" altLang="ja-JP" dirty="0"/>
          </a:p>
          <a:p>
            <a:r>
              <a:rPr kumimoji="1" lang="en-US" altLang="ja-JP" dirty="0"/>
              <a:t>the poor</a:t>
            </a:r>
            <a:r>
              <a:rPr kumimoji="1" lang="ja-JP" altLang="en-US" dirty="0"/>
              <a:t>　は</a:t>
            </a:r>
            <a:r>
              <a:rPr kumimoji="1" lang="en-US" altLang="ja-JP" dirty="0"/>
              <a:t>the+</a:t>
            </a:r>
            <a:r>
              <a:rPr kumimoji="1" lang="ja-JP" altLang="en-US" dirty="0"/>
              <a:t>形容詞＝「～な人々」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58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日本人は、戦後になってはじめて騒音について真剣に考えた。</a:t>
            </a:r>
            <a:endParaRPr kumimoji="1" lang="en-US" altLang="ja-JP" dirty="0"/>
          </a:p>
          <a:p>
            <a:r>
              <a:rPr kumimoji="1" lang="en-US" altLang="ja-JP" dirty="0"/>
              <a:t>not</a:t>
            </a:r>
            <a:r>
              <a:rPr kumimoji="1" lang="ja-JP" altLang="en-US" dirty="0"/>
              <a:t>　～　</a:t>
            </a:r>
            <a:r>
              <a:rPr kumimoji="1" lang="en-US" altLang="ja-JP" dirty="0"/>
              <a:t>until </a:t>
            </a:r>
            <a:r>
              <a:rPr kumimoji="1" lang="ja-JP" altLang="en-US" dirty="0"/>
              <a:t>・・・</a:t>
            </a:r>
            <a:r>
              <a:rPr kumimoji="1" lang="en-US" altLang="ja-JP" dirty="0"/>
              <a:t>=</a:t>
            </a:r>
            <a:r>
              <a:rPr kumimoji="1" lang="ja-JP" altLang="en-US" dirty="0"/>
              <a:t>「・・・にしてはじめて～」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606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昨晩になって初めて、私はそのニュースを知った。</a:t>
            </a:r>
            <a:endParaRPr kumimoji="1" lang="en-US" altLang="ja-JP" dirty="0"/>
          </a:p>
          <a:p>
            <a:r>
              <a:rPr kumimoji="1" lang="en-US" altLang="ja-JP" dirty="0"/>
              <a:t>It</a:t>
            </a:r>
            <a:r>
              <a:rPr kumimoji="1" lang="ja-JP" altLang="en-US" dirty="0"/>
              <a:t>は形だけで、何も指す物はない。</a:t>
            </a:r>
            <a:endParaRPr kumimoji="1" lang="en-US" altLang="ja-JP" dirty="0"/>
          </a:p>
          <a:p>
            <a:r>
              <a:rPr kumimoji="1" lang="en-US" altLang="ja-JP" dirty="0"/>
              <a:t>I didn’t get the news until last night</a:t>
            </a:r>
            <a:r>
              <a:rPr kumimoji="1" lang="ja-JP" altLang="en-US" dirty="0"/>
              <a:t>と言う文の</a:t>
            </a:r>
            <a:r>
              <a:rPr kumimoji="1" lang="en-US" altLang="ja-JP" dirty="0"/>
              <a:t>until last night </a:t>
            </a:r>
            <a:r>
              <a:rPr kumimoji="1" lang="ja-JP" altLang="en-US" dirty="0"/>
              <a:t>を強調した強調構文。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090C6-4279-4CFD-AECF-87838A7BD5F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07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ECCA1E-9A1B-4825-B37F-D4B5AD4A7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859680-A9F4-4516-8B95-70EECF5C3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FCCD05-C869-4EEF-AD8F-79E12370F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4F69D7-1F16-4584-94D5-D7E7BADF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4E95E8-9020-40F7-8136-969F1F3A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82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9BD94-D039-4DA1-8474-5AD2736E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B4333B-6180-44DF-A1C0-D1521A708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18A95-4744-48C9-BCC7-F4F5648A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0C6A1-2368-4342-910C-827B20AD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AEDFA8-2198-41B4-B16F-371501DA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69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386B10-C1D6-4550-A1B8-2891E0DBD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44A006-F66E-48DF-8BE1-38A5621C9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A0FE56-4934-4878-9991-98D8C783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33836A-70EB-460E-BF96-8DBDB33A0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3B5736-F2E6-4E1E-BA10-7029E271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2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837095-2E85-4187-9720-51615D7B1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96105F-21E4-40F6-A3BB-16C4F70C4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D01129-F9DE-4B67-B295-51BEDFF9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BFAB1-BBAE-4B37-8A4F-9724FC2C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AC8372-4AC7-40D1-B563-FEE265232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75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5187-A165-4293-8CE1-DAAD24DE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CAAAA9-3D79-42D0-910D-BBB8A5ACD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2BCF45-8CBE-437C-88C4-52C1DBBC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E6ADA-5CF2-467A-BF25-C37DC566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B92E2E-2C96-49EA-8645-AAB7CE728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04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589215-51AA-4656-AD74-9FE7BD8B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F3052B-37CC-45AF-A55F-D80ADD78A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4FAB7A-164D-4DE8-A2F4-2DC565E58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4C8502-6A7B-41C9-985C-ABE0DFDF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D96046-3953-4813-A643-BF9F5B7B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2CA31D-DF20-4EC5-A13F-53F03994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04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0455F-2B67-4880-884C-2D6E1EF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C4879C-665F-49A4-B2E4-68C0F0761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EFCF2C-F699-48A7-8E2F-ACF90FECD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60D111-CD94-421A-965C-0CDBFC800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BC4B2C-5259-4003-B2AB-EDC5DF2CA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10E8F7-C368-4128-B8AE-F8E7E594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B92E1B-17F4-4260-8E90-B9D040A0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0BCF634-88A6-4CA3-925F-6A11BEBF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86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AD51F-9B4D-4480-81C8-642BDE70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B7A514-02F6-45E2-8423-EDE95B49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5A5764-2313-4871-93FC-C85B4D61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914A05-05DF-4397-8436-42776AB93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90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83D2F94-DA20-4E84-AC87-0A730B56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91BA74-BE61-4E16-A977-38F1D6DE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348C51A-E291-4AFE-8774-2F4C79BD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48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7CE88-EAAA-4A96-A054-2EE1D0782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A23021-6846-48C2-AB63-C13DFA51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584940-5F8C-47CD-AD2F-4C28C7043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A7994D-D0C8-4A01-ACF1-B554236D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C0ECF8-2715-4D6C-94FD-9E79820EB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5F1910-F6B2-4AE7-8879-9DA25BFC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3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5C825-B287-4E65-B201-EBC4053C0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08AB4A2-ACC6-47F8-B367-F700297FB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13CE47-ECDA-4A54-ACDE-C93ABFA6A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9DD567-D311-48E9-9AAF-19626882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91700F-F317-4C78-9E9A-D9AFDE13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158123-0571-472F-91B4-2329CA79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0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C47A2F-2D87-4A21-87BE-23E50F510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67ADB1-C8B1-4CE0-978A-3AD0446CD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D5E06D-7C98-4842-BE97-9D0858BC4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6EFB-FDE1-4182-8CE5-C58C30AC342A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CF02B-A0AD-4D8A-BC9D-5A98EB1E0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FBDEF-738F-4A5A-B935-78323E41B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583A1-BB59-4DD8-BDDC-438B9E3E7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2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11. With the development of technology, wars have become more deadly.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3" y="1832590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▶ヒント◀主語はどれか？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827260"/>
      </p:ext>
    </p:extLst>
  </p:cSld>
  <p:clrMapOvr>
    <a:masterClrMapping/>
  </p:clrMapOvr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20. It’s not something I am very good at.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 主語は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74890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107721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12. With computers becoming common, people do not think </a:t>
            </a:r>
          </a:p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as much as they used to.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182360"/>
            <a:ext cx="116907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主語と動詞はどれか？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they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they used to 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の後ろは何が省略されているか？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3570532"/>
      </p:ext>
    </p:extLst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13. It is widely believed that every word has a correct meaning.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は何を指すのか？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053675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14. It’s all right for you to live life in your own way.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は何を指すのか</a:t>
            </a:r>
            <a:r>
              <a:rPr kumimoji="0" lang="ja-JP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？、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you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live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の関係は？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2570089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15. What does it feel like to be a patient?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は何を指すのか</a:t>
            </a:r>
            <a:r>
              <a:rPr kumimoji="0" lang="ja-JP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？、</a:t>
            </a:r>
            <a:r>
              <a:rPr kumimoji="0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like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の意味は？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653401"/>
      </p:ext>
    </p:extLst>
  </p:cSld>
  <p:clrMapOvr>
    <a:masterClrMapping/>
  </p:clrMapOvr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107721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16. The school is not far from our </a:t>
            </a:r>
            <a:r>
              <a:rPr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house, </a:t>
            </a:r>
          </a:p>
          <a:p>
            <a:pPr algn="ctr"/>
            <a:r>
              <a:rPr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but it takes a long time to get there.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 この文には主語、動詞がいくつあるか？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But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の後の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261014"/>
      </p:ext>
    </p:extLst>
  </p:cSld>
  <p:clrMapOvr>
    <a:masterClrMapping/>
  </p:clrMapOvr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17. It was the poor who died youngest.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 </a:t>
            </a:r>
            <a:r>
              <a:rPr kumimoji="0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は何を指すか？ 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poor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は何故ついているのか？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744828"/>
      </p:ext>
    </p:extLst>
  </p:cSld>
  <p:clrMapOvr>
    <a:masterClrMapping/>
  </p:clrMapOvr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107721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18. The Japanese did not think seriously </a:t>
            </a:r>
          </a:p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about the noise until after </a:t>
            </a:r>
            <a:r>
              <a:rPr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the war.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 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until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の意味は？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110225"/>
      </p:ext>
    </p:extLst>
  </p:cSld>
  <p:clrMapOvr>
    <a:masterClrMapping/>
  </p:clrMapOvr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2DF81603-B0B7-44B5-9F17-0F69882C7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5" y="1159512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文を訳せ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A9239D-C0B6-4DD2-AB91-00FA5A76F714}"/>
              </a:ext>
            </a:extLst>
          </p:cNvPr>
          <p:cNvSpPr txBox="1"/>
          <p:nvPr/>
        </p:nvSpPr>
        <p:spPr>
          <a:xfrm>
            <a:off x="-16664" y="0"/>
            <a:ext cx="12192000" cy="58477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19. It was not until last night that I got the news.</a:t>
            </a:r>
            <a:endParaRPr kumimoji="1" lang="ja-JP" altLang="en-US" sz="3200" dirty="0"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1C0FE7-AE11-4F74-A5F1-83B788E2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64" y="2736357"/>
            <a:ext cx="116907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▶ヒント◀ 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は何を指すか？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093684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sz="4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8DE63E3B8EF354493C26BBB56A3061C" ma:contentTypeVersion="7" ma:contentTypeDescription="新しいドキュメントを作成します。" ma:contentTypeScope="" ma:versionID="26c10bcf3625aca3cf33713d1e02ada4">
  <xsd:schema xmlns:xsd="http://www.w3.org/2001/XMLSchema" xmlns:xs="http://www.w3.org/2001/XMLSchema" xmlns:p="http://schemas.microsoft.com/office/2006/metadata/properties" xmlns:ns2="ab63f372-a4a3-4213-ad55-71b499dd4cc8" targetNamespace="http://schemas.microsoft.com/office/2006/metadata/properties" ma:root="true" ma:fieldsID="a8780c59f90022df44271b4edef1d854" ns2:_="">
    <xsd:import namespace="ab63f372-a4a3-4213-ad55-71b499dd4c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f372-a4a3-4213-ad55-71b499dd4c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DBB638-FFD6-471B-AA30-30EE7FA722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656D4-2D2C-47FA-B6F9-8E067098DB1D}">
  <ds:schemaRefs>
    <ds:schemaRef ds:uri="http://purl.org/dc/dcmitype/"/>
    <ds:schemaRef ds:uri="ab63f372-a4a3-4213-ad55-71b499dd4cc8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008D9F9-A981-4131-A816-96AC3E2DD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63f372-a4a3-4213-ad55-71b499dd4c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20883</TotalTime>
  <Words>1151</Words>
  <Application>Microsoft Office PowerPoint</Application>
  <PresentationFormat>ワイド画面</PresentationFormat>
  <Paragraphs>76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菊原 大輝</dc:creator>
  <cp:lastModifiedBy>中田 篤史</cp:lastModifiedBy>
  <cp:revision>620</cp:revision>
  <dcterms:created xsi:type="dcterms:W3CDTF">2022-02-02T05:53:39Z</dcterms:created>
  <dcterms:modified xsi:type="dcterms:W3CDTF">2022-10-11T07:11:05Z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0x01010078DE63E3B8EF354493C26BBB56A3061C</vt:lpwstr>
  </property>
</Properties>
</file>